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4" r:id="rId9"/>
    <p:sldId id="265" r:id="rId10"/>
    <p:sldId id="268" r:id="rId11"/>
    <p:sldId id="269" r:id="rId12"/>
    <p:sldId id="282" r:id="rId13"/>
    <p:sldId id="28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BM KIRANGHAERANG OTF" panose="020B0600000101010101" pitchFamily="34" charset="-127"/>
      <p:regular r:id="rId17"/>
    </p:embeddedFont>
    <p:embeddedFont>
      <p:font typeface="Nanum Pen Script" panose="03040600000000000000" pitchFamily="66" charset="-127"/>
      <p:regular r:id="rId18"/>
    </p:embeddedFont>
    <p:embeddedFont>
      <p:font typeface="Wawati TC" pitchFamily="82" charset="-12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Dyypn1TSYulURdEOhM52A==" hashData="Vko9FiqWIuIqvQ2Q1p5GrxTKS0gSXFmdkuai/0Lkfc95g/YOTlRPHqzKC5CjLO/SwUDtFQw3rdrNBuH3w09xc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19D"/>
    <a:srgbClr val="CEA9AB"/>
    <a:srgbClr val="DDE4DE"/>
    <a:srgbClr val="78ADB7"/>
    <a:srgbClr val="435766"/>
    <a:srgbClr val="98AACB"/>
    <a:srgbClr val="CFAACF"/>
    <a:srgbClr val="62ADBC"/>
    <a:srgbClr val="50748E"/>
    <a:srgbClr val="405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4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8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4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1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9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7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7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offee-mug_20934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97773" y="1064696"/>
            <a:ext cx="6396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</a:t>
            </a:r>
            <a:endParaRPr lang="ko-KR" altLang="en-US" sz="60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11391" y="5086475"/>
            <a:ext cx="10908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이유진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안민하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최지웅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홍준혁</a:t>
            </a:r>
            <a:endParaRPr lang="ko-KR" altLang="en-US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endParaRPr lang="ko-KR" altLang="en-US" dirty="0">
              <a:latin typeface="Wawati TC" pitchFamily="82" charset="-120"/>
              <a:ea typeface="THE봉숭아틴트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805" y="5432611"/>
            <a:ext cx="33058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자바 프로젝트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 </a:t>
            </a:r>
          </a:p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 DB # 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레시피 추천 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선택장애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NO</a:t>
            </a:r>
          </a:p>
          <a:p>
            <a:endParaRPr lang="en-US" altLang="ko-KR" sz="2000" dirty="0">
              <a:latin typeface="BM KIRANGHAERANG OTF" panose="020B0600000101010101" pitchFamily="34" charset="-127"/>
              <a:ea typeface="BM KIRANGHAERANG OTF" panose="020B0600000101010101" pitchFamily="34" charset="-127"/>
            </a:endParaRPr>
          </a:p>
          <a:p>
            <a:r>
              <a:rPr lang="en-US" altLang="ko-KR" sz="2000" dirty="0">
                <a:latin typeface="BM KIRANGHAERANG OTF" panose="020B0600000101010101" pitchFamily="34" charset="-127"/>
                <a:ea typeface="BM KIRANGHAERANG OTF" panose="020B0600000101010101" pitchFamily="34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B0D1EE-09B0-AA40-A16F-C097C7AF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6812" y="2080359"/>
            <a:ext cx="2697284" cy="26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A0D926-B9FD-4BE4-A5AD-1102A4B76106}"/>
              </a:ext>
            </a:extLst>
          </p:cNvPr>
          <p:cNvSpPr/>
          <p:nvPr/>
        </p:nvSpPr>
        <p:spPr>
          <a:xfrm>
            <a:off x="2803473" y="1402640"/>
            <a:ext cx="5970575" cy="4052718"/>
          </a:xfrm>
          <a:prstGeom prst="roundRect">
            <a:avLst>
              <a:gd name="adj" fmla="val 204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569D197-D348-45B1-8977-1D232977B1AC}"/>
              </a:ext>
            </a:extLst>
          </p:cNvPr>
          <p:cNvSpPr/>
          <p:nvPr/>
        </p:nvSpPr>
        <p:spPr>
          <a:xfrm>
            <a:off x="2615797" y="3428999"/>
            <a:ext cx="1278566" cy="9794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/>
          </a:p>
        </p:txBody>
      </p:sp>
    </p:spTree>
    <p:extLst>
      <p:ext uri="{BB962C8B-B14F-4D97-AF65-F5344CB8AC3E}">
        <p14:creationId xmlns:p14="http://schemas.microsoft.com/office/powerpoint/2010/main" val="262181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D1461-935B-45C3-A014-E075A0FA9B36}"/>
              </a:ext>
            </a:extLst>
          </p:cNvPr>
          <p:cNvSpPr/>
          <p:nvPr/>
        </p:nvSpPr>
        <p:spPr>
          <a:xfrm>
            <a:off x="2803473" y="1402640"/>
            <a:ext cx="5970575" cy="4052718"/>
          </a:xfrm>
          <a:prstGeom prst="roundRect">
            <a:avLst>
              <a:gd name="adj" fmla="val 204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51628F-A73E-4619-9AF5-0F857D3D5BEB}"/>
              </a:ext>
            </a:extLst>
          </p:cNvPr>
          <p:cNvSpPr/>
          <p:nvPr/>
        </p:nvSpPr>
        <p:spPr>
          <a:xfrm>
            <a:off x="2087270" y="2238404"/>
            <a:ext cx="7637579" cy="2022694"/>
          </a:xfrm>
          <a:prstGeom prst="roundRect">
            <a:avLst>
              <a:gd name="adj" fmla="val 20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</p:spTree>
    <p:extLst>
      <p:ext uri="{BB962C8B-B14F-4D97-AF65-F5344CB8AC3E}">
        <p14:creationId xmlns:p14="http://schemas.microsoft.com/office/powerpoint/2010/main" val="323235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프로그램 시연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10711" y="2840265"/>
            <a:ext cx="109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직접 보여드리겠습니다</a:t>
            </a:r>
            <a:r>
              <a:rPr lang="en-US" altLang="ko-KR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!!</a:t>
            </a:r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4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158" y="1545744"/>
            <a:ext cx="701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lang="en-US" altLang="ko-KR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  <a:p>
            <a:pPr algn="ctr"/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 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90376" y="5579428"/>
            <a:ext cx="142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따뜻한 </a:t>
            </a: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자바 </a:t>
            </a:r>
            <a:r>
              <a:rPr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프라푸치노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773560" y="4031529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3" y="3855531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0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cxnSpLocks/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979" y="531083"/>
            <a:ext cx="114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목 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14482" y="1807598"/>
            <a:ext cx="233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2.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개요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1806" y="37310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8782" y="3640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86749" y="209088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4691" y="21052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14196" y="227245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508648" y="2330818"/>
            <a:ext cx="15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편의점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샐러디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레시피 추천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37104" y="1883172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1.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소개</a:t>
            </a:r>
            <a:r>
              <a:rPr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0580" y="21492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58522" y="216363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468027" y="2330818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792933" y="2389181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선택장애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없는 대학생활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590936" y="347652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4.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웹 시연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156" y="375981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85098" y="377420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7194603" y="3941384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022850" y="3999747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결과물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581166" y="3456048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3.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설명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6484" y="37381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54426" y="375252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2463931" y="391970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634155" y="3978068"/>
            <a:ext cx="18261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처음 목표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환경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기능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183033" y="1169570"/>
            <a:ext cx="540000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81" y="993572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프로젝트 소개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511955" y="2025226"/>
            <a:ext cx="5267657" cy="2552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우리가 진행한 프로젝트의 작품 이름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: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 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200" b="1" dirty="0" err="1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선택장애</a:t>
            </a:r>
            <a:r>
              <a:rPr lang="ko-KR" altLang="en-US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없는 대학생활</a:t>
            </a:r>
            <a:endParaRPr lang="ko-KR" altLang="en-US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편의점의 레시피나 </a:t>
            </a:r>
            <a:r>
              <a:rPr lang="ko-KR" altLang="en-US" sz="3600" dirty="0" err="1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프렌차이즈점의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</a:t>
            </a:r>
            <a:endParaRPr lang="en-US" altLang="ko-KR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조합 메뉴를 추천하는 기능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63724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64327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6783259" y="1410212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63724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64327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6783259" y="5851808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91973" y="1486617"/>
            <a:ext cx="2206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Freedom from choice.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854" y="2824583"/>
            <a:ext cx="4348186" cy="216485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1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 개요 및 목적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바깥 활동이 많은 대학생들은 음식점을 이용하거나 편의점을 이용하는 경우가 많다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b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그런 대학생들에게 이왕 먹을 거 </a:t>
            </a:r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더 맛있게 먹기를 바라는 마음으로 </a:t>
            </a:r>
            <a:endParaRPr lang="en-US" altLang="ko-KR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메뉴나 레시피를 소개하여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색다른 맛을 소개해보고자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하는 마음으로 만들게 되었다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3655" y="525841"/>
            <a:ext cx="442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처음 목표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637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3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40082" y="124750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6108" y="125246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52748" y="1419642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40082" y="325698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6108" y="32619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7752748" y="3429127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17472" y="39479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73498" y="39528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2030138" y="4120055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17472" y="59385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73498" y="594350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2030138" y="6110686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2906" y="130570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651492" y="168043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53226" y="349297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4982700" y="141964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186130" y="385564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334716" y="424641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529835" y="600702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10665924" y="398562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835266" y="3445898"/>
            <a:ext cx="538674" cy="533773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5835266" y="3445580"/>
            <a:ext cx="519022" cy="53409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BF8FD-7E6C-2447-B627-5E082AF54015}"/>
              </a:ext>
            </a:extLst>
          </p:cNvPr>
          <p:cNvSpPr txBox="1"/>
          <p:nvPr/>
        </p:nvSpPr>
        <p:spPr>
          <a:xfrm>
            <a:off x="1828423" y="1363383"/>
            <a:ext cx="30519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</a:p>
          <a:p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Graphical User Interface</a:t>
            </a:r>
            <a:endParaRPr kumimoji="1" lang="en-US" altLang="ko-Kore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우리가 지금까지 해왔던 콘솔을 통해 결과를 출력하는 것이 아닌 </a:t>
            </a:r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사용해봤음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 </a:t>
            </a:r>
          </a:p>
          <a:p>
            <a:endParaRPr kumimoji="1" lang="ko-Kore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29F73-058D-A744-8A11-AF6EB406AB66}"/>
              </a:ext>
            </a:extLst>
          </p:cNvPr>
          <p:cNvSpPr txBox="1"/>
          <p:nvPr/>
        </p:nvSpPr>
        <p:spPr>
          <a:xfrm>
            <a:off x="7856568" y="4283124"/>
            <a:ext cx="2363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DB</a:t>
            </a:r>
          </a:p>
          <a:p>
            <a:r>
              <a:rPr lang="en" altLang="ko-Kore-KR" sz="2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와 연동해서 데이터 </a:t>
            </a:r>
            <a:endParaRPr lang="en-US" altLang="ko-KR" sz="2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읽기 쓰기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136581-FC6B-8C42-A5C5-16C6D07D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65" y="3990054"/>
            <a:ext cx="2290912" cy="2290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53C391-F19D-9740-8863-FADB5F69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86" y="1512328"/>
            <a:ext cx="1889510" cy="18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35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환경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Java</a:t>
            </a: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구성에 필요한 </a:t>
            </a:r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awt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 swing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패키지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는 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,,,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Txt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파일 활용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주요 기능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10711" y="2800823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사용자가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옵션 선택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가능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선택된 옵션을 기준으로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데이터 </a:t>
            </a:r>
            <a:r>
              <a:rPr lang="ko-KR" altLang="en-US" sz="3200" dirty="0" err="1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필터링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후 레시피 추천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레시피에 대한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세부 내용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보여줌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999B73B7-C426-6542-9545-742DEA004D63}"/>
              </a:ext>
            </a:extLst>
          </p:cNvPr>
          <p:cNvSpPr/>
          <p:nvPr/>
        </p:nvSpPr>
        <p:spPr>
          <a:xfrm>
            <a:off x="2971566" y="1840919"/>
            <a:ext cx="5970575" cy="4052718"/>
          </a:xfrm>
          <a:prstGeom prst="roundRect">
            <a:avLst>
              <a:gd name="adj" fmla="val 20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</p:spTree>
    <p:extLst>
      <p:ext uri="{BB962C8B-B14F-4D97-AF65-F5344CB8AC3E}">
        <p14:creationId xmlns:p14="http://schemas.microsoft.com/office/powerpoint/2010/main" val="194816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76C184-A19E-4715-869A-C8E040B63E20}"/>
              </a:ext>
            </a:extLst>
          </p:cNvPr>
          <p:cNvSpPr/>
          <p:nvPr/>
        </p:nvSpPr>
        <p:spPr>
          <a:xfrm>
            <a:off x="2803473" y="1402641"/>
            <a:ext cx="5970575" cy="4052718"/>
          </a:xfrm>
          <a:prstGeom prst="roundRect">
            <a:avLst>
              <a:gd name="adj" fmla="val 204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675CB36-D57D-406C-87DE-E9E618D9C57C}"/>
              </a:ext>
            </a:extLst>
          </p:cNvPr>
          <p:cNvSpPr/>
          <p:nvPr/>
        </p:nvSpPr>
        <p:spPr>
          <a:xfrm>
            <a:off x="4973529" y="2132837"/>
            <a:ext cx="1642196" cy="3870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F39715-02FB-4C54-A1DF-476338DF4731}"/>
              </a:ext>
            </a:extLst>
          </p:cNvPr>
          <p:cNvSpPr/>
          <p:nvPr/>
        </p:nvSpPr>
        <p:spPr>
          <a:xfrm>
            <a:off x="3167107" y="2602040"/>
            <a:ext cx="4410479" cy="3870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50A821-DFB6-4581-914A-2B56675635F8}"/>
              </a:ext>
            </a:extLst>
          </p:cNvPr>
          <p:cNvSpPr/>
          <p:nvPr/>
        </p:nvSpPr>
        <p:spPr>
          <a:xfrm>
            <a:off x="7665563" y="973031"/>
            <a:ext cx="2592334" cy="2319609"/>
          </a:xfrm>
          <a:prstGeom prst="roundRect">
            <a:avLst>
              <a:gd name="adj" fmla="val 20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4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E3DBDD-7C43-4E00-A9CE-EF3776C7CFD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6615724" y="2132836"/>
            <a:ext cx="1049838" cy="1935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308</Words>
  <Application>Microsoft Macintosh PowerPoint</Application>
  <PresentationFormat>와이드스크린</PresentationFormat>
  <Paragraphs>145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 Pen Script</vt:lpstr>
      <vt:lpstr>THE봉숭아틴트</vt:lpstr>
      <vt:lpstr>Arial</vt:lpstr>
      <vt:lpstr>맑은 고딕</vt:lpstr>
      <vt:lpstr>BM KIRANGHAERANG OTF</vt:lpstr>
      <vt:lpstr>Wawati 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홍준혁</cp:lastModifiedBy>
  <cp:revision>21</cp:revision>
  <dcterms:created xsi:type="dcterms:W3CDTF">2021-03-03T13:44:03Z</dcterms:created>
  <dcterms:modified xsi:type="dcterms:W3CDTF">2022-02-26T12:05:54Z</dcterms:modified>
</cp:coreProperties>
</file>